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78898" autoAdjust="0"/>
  </p:normalViewPr>
  <p:slideViewPr>
    <p:cSldViewPr snapToGrid="0">
      <p:cViewPr varScale="1">
        <p:scale>
          <a:sx n="67" d="100"/>
          <a:sy n="67" d="100"/>
        </p:scale>
        <p:origin x="10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F8168-EB44-49F0-8371-8012BCEB7D7A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C3E65-28AF-4B76-8066-47D667FD97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579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Pose this as a question – discuss in pairs or small groups. What did you do to help? How did you do it? How did the person/people react to your help?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C3E65-28AF-4B76-8066-47D667FD972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657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skills have you learned? These could be any skill, not just school based. Has anyone taught someone a skill? Can you describe what you did, the process involved, how long it took, did the person learn this new skill?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C3E65-28AF-4B76-8066-47D667FD972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615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Discussion with whole class – who was your favourite and why?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C3E65-28AF-4B76-8066-47D667FD972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317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pairs, discuss what a teacher is. The job they do, what skills do teachers have, who makes a good teacher, why? List the qualities they consider teachers should have. This could then lead to an infographic displaying the qualities a teacher should have.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This could be followed by one of our teacher trainee videos talking about ‘What are the skills and qualities of a good teacher?’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C3E65-28AF-4B76-8066-47D667FD972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491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 each point in turn.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C3E65-28AF-4B76-8066-47D667FD972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49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At this point you could watch the videos of our current trainee teachers talking about teaching. </a:t>
            </a:r>
          </a:p>
          <a:p>
            <a:r>
              <a:rPr lang="en-GB" dirty="0"/>
              <a:t>What are the skills and qualities of a good teacher?</a:t>
            </a:r>
          </a:p>
          <a:p>
            <a:r>
              <a:rPr lang="en-GB" dirty="0"/>
              <a:t>What does being a teacher mean to you?</a:t>
            </a:r>
          </a:p>
          <a:p>
            <a:r>
              <a:rPr lang="en-GB" dirty="0"/>
              <a:t>What is the academic side of teacher training involve?</a:t>
            </a:r>
          </a:p>
          <a:p>
            <a:r>
              <a:rPr lang="en-GB" dirty="0"/>
              <a:t>What is the best part of work placements?</a:t>
            </a:r>
          </a:p>
          <a:p>
            <a:r>
              <a:rPr lang="en-GB" dirty="0"/>
              <a:t>Why did you decide to go into teaching?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C3E65-28AF-4B76-8066-47D667FD972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389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9D246-1FE3-484F-868C-4F326DF0B2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F5B4B6-F382-4873-BB05-CE534A8E7B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73735-F50A-46FE-9BC5-62A367B41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6756-692C-42D7-84B0-4E9DCAA6C6E5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27EB2A-83ED-4310-B2D7-2C0868075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6C916-6F44-4FB7-8531-BA196E138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A94B-4B50-4ECB-B509-8006F81C20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169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46636-86E6-4AFF-B9FD-F0AFF3CAE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194FE5-AD83-420C-96BA-9147447C29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FC681-85BC-4ACB-8DF1-85B75443A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6756-692C-42D7-84B0-4E9DCAA6C6E5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B824C-49F5-4AFE-88D9-746325DE7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8B6F03-AECF-4B9E-943D-8B51FF525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A94B-4B50-4ECB-B509-8006F81C20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286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854B38-1599-497F-9020-20F2628D2C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B19F1B-8B4A-4892-AA70-F45BA2C8E6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84A071-EFCA-45DC-81AF-8EF73250B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6756-692C-42D7-84B0-4E9DCAA6C6E5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1A1CD-B9F2-435E-AC0D-9066B0E4E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1D75F-4E78-46C9-A626-A11276DAD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A94B-4B50-4ECB-B509-8006F81C20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68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EC182-5C4F-40C0-B1FB-B34C22589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149BE-14B0-4636-BF95-D9BBA163C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AAA54-5D6A-4248-8271-55C2558CF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6756-692C-42D7-84B0-4E9DCAA6C6E5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896BC-8CA2-467C-8D6D-4C509945B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AB639-368C-47E3-B3A6-B2E4D44B7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A94B-4B50-4ECB-B509-8006F81C20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039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1279A-72D3-452E-A053-907BFDA74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81D5CA-FCA9-49F7-8C38-712E3970A5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D1D32-9893-4651-ADB3-9811263AB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6756-692C-42D7-84B0-4E9DCAA6C6E5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75F5A-B22C-490C-BAF5-BF5BB8C82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912B3-19BE-4BE3-B1FB-F1AD6DF14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A94B-4B50-4ECB-B509-8006F81C20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975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17837-7590-4148-8EA1-677903478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33AF3-CCD1-4CE7-B334-ACFB5F3BB4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89D790-F17A-43A8-AF43-4653FECEF5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B875FE-7687-4AAC-A875-59004387D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6756-692C-42D7-84B0-4E9DCAA6C6E5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E7B71D-867A-4EC9-8EE9-218A57D23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D519C9-26E2-4890-AB5F-2BEFEB322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A94B-4B50-4ECB-B509-8006F81C20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480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E6326-0ABD-468C-9766-BA208F2B3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D7C3E4-E2ED-4E14-AC47-8F806E8D6B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81B80B-254D-40F1-9A2F-372E04C34F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1952FA-532A-4032-A3B3-DBE18823B4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6DDE64-AD92-4579-9AE6-CF8CABCB83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8A872B-A7C1-43B6-BA1B-86CC112CC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6756-692C-42D7-84B0-4E9DCAA6C6E5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903B27-7037-48DD-87EA-B7FFA0759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8C888D-3ECB-46C9-B4C7-E4B0A9C8C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A94B-4B50-4ECB-B509-8006F81C20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082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F47D7-46D1-4777-8E38-936569D5B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2893CF-8BEF-47DD-B33C-F26F04736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6756-692C-42D7-84B0-4E9DCAA6C6E5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E5A26C-4594-4E71-9237-77FCD16EB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4A1F6C-9DEC-48C0-BC1E-A3D7983F6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A94B-4B50-4ECB-B509-8006F81C20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978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DE3651-E64C-4BBC-8524-7022C5051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6756-692C-42D7-84B0-4E9DCAA6C6E5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8720F1-B354-4256-AE2F-0AFD948C0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B8FA39-7980-4BB6-AD93-A3F55B9F1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A94B-4B50-4ECB-B509-8006F81C20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55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E7B13-1590-495B-9B4A-7DAFC89C6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CA9A1-25C9-45B7-BF36-5AD5DF4D3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41505C-F1BF-4A29-A2A5-011387055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3D9961-B82B-46A8-999D-CA70E4A8C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6756-692C-42D7-84B0-4E9DCAA6C6E5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265DBE-77EA-4EC1-B24C-9F7DF9519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C886A7-9179-4961-BCFF-47CA8F850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A94B-4B50-4ECB-B509-8006F81C20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552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F7527-8BEE-4101-B91A-874B20D86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687675-40F5-49E5-BDAF-EA2BC95F95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DD027E-35AB-4879-9DD4-0BB4FC59F1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633433-6352-4280-87E0-B3E7C46F3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6756-692C-42D7-84B0-4E9DCAA6C6E5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3E6615-BEF3-4932-96D0-FB117356E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A7FAAF-BF87-4DD8-9AE6-CEFAC4A37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A94B-4B50-4ECB-B509-8006F81C20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091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E7198F-AE6E-41CD-A90B-CBD541C52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8DCB52-455C-4B70-8BF1-E3B55D2BC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F90A4-5E77-4F59-9FFF-FE2D1E80AD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A6756-692C-42D7-84B0-4E9DCAA6C6E5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69A19-3BBD-4E2D-8AF0-BB8F501428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E3A16E-F0A7-4BA4-8F17-43930C4A0D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DA94B-4B50-4ECB-B509-8006F81C20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59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ugalteacher.com/2012/02/pristine-classroom-vs-environment-for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d/3.0/" TargetMode="External"/><Relationship Id="rId4" Type="http://schemas.openxmlformats.org/officeDocument/2006/relationships/hyperlink" Target="http://adgrads.blogspot.com.au/2012/02/two-helping-hands-quite-possibly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://www.pngall.com/juggling-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hyperlink" Target="https://creativecommons.org/licenses/by-nd/3.0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ublicdomainpictures.net/en/view-image.php?image=257073&amp;picture=teacher" TargetMode="External"/><Relationship Id="rId5" Type="http://schemas.openxmlformats.org/officeDocument/2006/relationships/image" Target="../media/image6.jpg"/><Relationship Id="rId4" Type="http://schemas.openxmlformats.org/officeDocument/2006/relationships/hyperlink" Target="http://theconversation.com/with-its-high-teacher-cost-is-teach-for-america-a-viable-option-for-schools-37695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coolcatteacher.blogspot.jp/2012/10/10-ways-to-listen-more-talk-less-teach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wall, indoor, shelf&#10;&#10;Description automatically generated">
            <a:extLst>
              <a:ext uri="{FF2B5EF4-FFF2-40B4-BE49-F238E27FC236}">
                <a16:creationId xmlns:a16="http://schemas.microsoft.com/office/drawing/2014/main" id="{9C49DF32-FB6D-4301-9237-F7C8587EDA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3684" b="1131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A14581-52C0-4588-9447-4E7BC7BB04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en-GB" sz="4000" dirty="0"/>
              <a:t>A career in education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1FDF567-45BE-4C94-842D-F953FE6579BB}"/>
              </a:ext>
            </a:extLst>
          </p:cNvPr>
          <p:cNvSpPr txBox="1"/>
          <p:nvPr/>
        </p:nvSpPr>
        <p:spPr>
          <a:xfrm>
            <a:off x="9884958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://www.frugalteacher.com/2012/02/pristine-classroom-vs-environment-for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649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sky, outdoor, bird, bird of prey&#10;&#10;Description automatically generated">
            <a:extLst>
              <a:ext uri="{FF2B5EF4-FFF2-40B4-BE49-F238E27FC236}">
                <a16:creationId xmlns:a16="http://schemas.microsoft.com/office/drawing/2014/main" id="{6046B1ED-A684-4E88-B166-98A0A5B374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046" t="9091" r="2125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BCF22E-7B9C-45DC-AE5F-1AD76FD66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Think back to a time when you helped someone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CA881D-235F-459C-9854-928A4FB8730C}"/>
              </a:ext>
            </a:extLst>
          </p:cNvPr>
          <p:cNvSpPr txBox="1"/>
          <p:nvPr/>
        </p:nvSpPr>
        <p:spPr>
          <a:xfrm>
            <a:off x="9865722" y="6657945"/>
            <a:ext cx="232627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4" tooltip="http://adgrads.blogspot.com.au/2012/02/two-helping-hands-quite-possibly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5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334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17DE7E-79E9-43AA-85E9-ABCCC1485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Have you taught someone a skill?</a:t>
            </a:r>
          </a:p>
        </p:txBody>
      </p:sp>
      <p:pic>
        <p:nvPicPr>
          <p:cNvPr id="5" name="Content Placeholder 4" descr="A picture containing person, colorful&#10;&#10;Description automatically generated">
            <a:extLst>
              <a:ext uri="{FF2B5EF4-FFF2-40B4-BE49-F238E27FC236}">
                <a16:creationId xmlns:a16="http://schemas.microsoft.com/office/drawing/2014/main" id="{7F785479-29BE-46EB-823F-8E6A496BA6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975362" y="492573"/>
            <a:ext cx="4910464" cy="58807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F9FF62-2DDE-4ECD-B22F-A0FE556C0100}"/>
              </a:ext>
            </a:extLst>
          </p:cNvPr>
          <p:cNvSpPr txBox="1"/>
          <p:nvPr/>
        </p:nvSpPr>
        <p:spPr>
          <a:xfrm>
            <a:off x="8565960" y="6173314"/>
            <a:ext cx="231986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4" tooltip="http://www.pngall.com/juggling-p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5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803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at empty education desk">
            <a:extLst>
              <a:ext uri="{FF2B5EF4-FFF2-40B4-BE49-F238E27FC236}">
                <a16:creationId xmlns:a16="http://schemas.microsoft.com/office/drawing/2014/main" id="{735E6557-A6DA-456C-86E4-9005502BB9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79156C-3058-449E-A10D-4813544CC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/>
              <a:t>Who was your </a:t>
            </a:r>
            <a:r>
              <a:rPr lang="en-US" sz="4000" dirty="0" err="1"/>
              <a:t>favourite</a:t>
            </a:r>
            <a:r>
              <a:rPr lang="en-US" sz="4000" dirty="0"/>
              <a:t> teacher?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079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C6D098-F40C-41FE-95EA-E4585F180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What are the qualities of a good teacher?</a:t>
            </a:r>
          </a:p>
        </p:txBody>
      </p:sp>
      <p:pic>
        <p:nvPicPr>
          <p:cNvPr id="7" name="Picture 6" descr="A teacher teaching her students&#10;&#10;Description automatically generated with medium confidence">
            <a:extLst>
              <a:ext uri="{FF2B5EF4-FFF2-40B4-BE49-F238E27FC236}">
                <a16:creationId xmlns:a16="http://schemas.microsoft.com/office/drawing/2014/main" id="{3BAA6D67-A6D8-4568-8739-B70CD4686A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20040" y="492457"/>
            <a:ext cx="5455917" cy="3628184"/>
          </a:xfrm>
          <a:prstGeom prst="rect">
            <a:avLst/>
          </a:prstGeom>
        </p:spPr>
      </p:pic>
      <p:pic>
        <p:nvPicPr>
          <p:cNvPr id="5" name="Content Placeholder 4" descr="A person writing on a chalkboard&#10;&#10;Description automatically generated">
            <a:extLst>
              <a:ext uri="{FF2B5EF4-FFF2-40B4-BE49-F238E27FC236}">
                <a16:creationId xmlns:a16="http://schemas.microsoft.com/office/drawing/2014/main" id="{A4955741-C3AF-410E-AD21-76A077E5B3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416043" y="499277"/>
            <a:ext cx="5455917" cy="3614545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BB7097E-1456-4C79-B119-6E59DE42E649}"/>
              </a:ext>
            </a:extLst>
          </p:cNvPr>
          <p:cNvSpPr txBox="1"/>
          <p:nvPr/>
        </p:nvSpPr>
        <p:spPr>
          <a:xfrm>
            <a:off x="3449678" y="3920586"/>
            <a:ext cx="232627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4" tooltip="http://theconversation.com/with-its-high-teacher-cost-is-teach-for-america-a-viable-option-for-schools-3769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7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195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at empty education desk">
            <a:extLst>
              <a:ext uri="{FF2B5EF4-FFF2-40B4-BE49-F238E27FC236}">
                <a16:creationId xmlns:a16="http://schemas.microsoft.com/office/drawing/2014/main" id="{645FB334-C6AF-4618-A416-027DE9D187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3A7D1B-D555-4DB6-9288-9B285B3E7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Why be a teacher?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4CE00AF-7F33-4B67-B7B9-7B403B549F94}"/>
              </a:ext>
            </a:extLst>
          </p:cNvPr>
          <p:cNvSpPr txBox="1"/>
          <p:nvPr/>
        </p:nvSpPr>
        <p:spPr>
          <a:xfrm>
            <a:off x="1371600" y="2105543"/>
            <a:ext cx="6400800" cy="3170099"/>
          </a:xfrm>
          <a:prstGeom prst="rect">
            <a:avLst/>
          </a:prstGeom>
          <a:solidFill>
            <a:schemeClr val="bg2">
              <a:alpha val="43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Make a difference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Your passion for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Work anywhere in the world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Career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Every day is different</a:t>
            </a:r>
          </a:p>
        </p:txBody>
      </p:sp>
    </p:spTree>
    <p:extLst>
      <p:ext uri="{BB962C8B-B14F-4D97-AF65-F5344CB8AC3E}">
        <p14:creationId xmlns:p14="http://schemas.microsoft.com/office/powerpoint/2010/main" val="359469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426FB26D-C6F1-484C-9829-D5316D4820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22755" b="801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A305A7-B930-4304-ABAA-4C855CC34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</a:rPr>
              <a:t>What do trainee teachers have to say?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1ABCC5-0E48-4302-A0B6-17F79D20BE98}"/>
              </a:ext>
            </a:extLst>
          </p:cNvPr>
          <p:cNvSpPr txBox="1"/>
          <p:nvPr/>
        </p:nvSpPr>
        <p:spPr>
          <a:xfrm>
            <a:off x="9751908" y="6657945"/>
            <a:ext cx="244009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4" tooltip="http://coolcatteacher.blogspot.jp/2012/10/10-ways-to-listen-more-talk-less-teach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5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28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367</Words>
  <Application>Microsoft Office PowerPoint</Application>
  <PresentationFormat>Widescreen</PresentationFormat>
  <Paragraphs>36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A career in education</vt:lpstr>
      <vt:lpstr>Think back to a time when you helped someone</vt:lpstr>
      <vt:lpstr>Have you taught someone a skill?</vt:lpstr>
      <vt:lpstr>Who was your favourite teacher?</vt:lpstr>
      <vt:lpstr>What are the qualities of a good teacher?</vt:lpstr>
      <vt:lpstr>Why be a teacher?</vt:lpstr>
      <vt:lpstr>What do trainee teachers have to say?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career in education</dc:title>
  <dc:creator>Kevin McLaughlin</dc:creator>
  <cp:lastModifiedBy>Kevin McLaughlin</cp:lastModifiedBy>
  <cp:revision>3</cp:revision>
  <dcterms:created xsi:type="dcterms:W3CDTF">2021-09-15T12:22:31Z</dcterms:created>
  <dcterms:modified xsi:type="dcterms:W3CDTF">2021-09-15T12:42:20Z</dcterms:modified>
</cp:coreProperties>
</file>